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mercredi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21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janvier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316" y="2710293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Express impatience in 5 different ways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316" y="3837036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Change between the “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tu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” and “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vous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” forms of various expressions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778" y="5486400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Conjugate reflexive verbs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6389</TotalTime>
  <Words>37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128</cp:revision>
  <dcterms:created xsi:type="dcterms:W3CDTF">2011-09-14T23:22:57Z</dcterms:created>
  <dcterms:modified xsi:type="dcterms:W3CDTF">2015-01-21T12:00:51Z</dcterms:modified>
</cp:coreProperties>
</file>